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56" r:id="rId5"/>
    <p:sldId id="260" r:id="rId6"/>
    <p:sldId id="264" r:id="rId7"/>
    <p:sldId id="262" r:id="rId8"/>
    <p:sldId id="261" r:id="rId9"/>
    <p:sldId id="28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67" r:id="rId19"/>
    <p:sldId id="274" r:id="rId20"/>
    <p:sldId id="275" r:id="rId21"/>
    <p:sldId id="281" r:id="rId22"/>
    <p:sldId id="276" r:id="rId23"/>
    <p:sldId id="282" r:id="rId24"/>
    <p:sldId id="277" r:id="rId25"/>
    <p:sldId id="283" r:id="rId26"/>
    <p:sldId id="278" r:id="rId27"/>
    <p:sldId id="280" r:id="rId28"/>
    <p:sldId id="27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66FF33"/>
    <a:srgbClr val="9900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37"/>
  </p:normalViewPr>
  <p:slideViewPr>
    <p:cSldViewPr>
      <p:cViewPr varScale="1">
        <p:scale>
          <a:sx n="92" d="100"/>
          <a:sy n="92" d="100"/>
        </p:scale>
        <p:origin x="784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87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71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83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01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24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6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459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3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88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67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48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4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1.png"/><Relationship Id="rId9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5.png"/><Relationship Id="rId7" Type="http://schemas.openxmlformats.org/officeDocument/2006/relationships/image" Target="../media/image4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1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2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2.png"/><Relationship Id="rId7" Type="http://schemas.openxmlformats.org/officeDocument/2006/relationships/image" Target="../media/image55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/>
              <a:t>美洲華語第一冊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第五課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ropbox\meizhouhuayu\pics\5.8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31276"/>
            <a:ext cx="9144000" cy="6826725"/>
          </a:xfrm>
          <a:prstGeom prst="rect">
            <a:avLst/>
          </a:prstGeom>
          <a:noFill/>
        </p:spPr>
      </p:pic>
      <p:pic>
        <p:nvPicPr>
          <p:cNvPr id="4101" name="Picture 5" descr="C:\Users\Meishing\Dropbox\meizhouhuayu\pics\5.1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010400" y="2438400"/>
            <a:ext cx="3657600" cy="3494088"/>
          </a:xfrm>
          <a:prstGeom prst="rect">
            <a:avLst/>
          </a:prstGeom>
          <a:noFill/>
        </p:spPr>
      </p:pic>
      <p:pic>
        <p:nvPicPr>
          <p:cNvPr id="4102" name="Picture 6" descr="C:\Users\Meishing\Dropbox\meizhouhuayu\pics\5.1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543800" y="5943600"/>
            <a:ext cx="2819400" cy="914400"/>
          </a:xfrm>
          <a:prstGeom prst="rect">
            <a:avLst/>
          </a:prstGeom>
          <a:noFill/>
        </p:spPr>
      </p:pic>
      <p:pic>
        <p:nvPicPr>
          <p:cNvPr id="4103" name="Picture 7" descr="C:\Users\Meishing\Dropbox\meizhouhuayu\pics\5.1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943600" y="2362201"/>
            <a:ext cx="1600200" cy="1768475"/>
          </a:xfrm>
          <a:prstGeom prst="rect">
            <a:avLst/>
          </a:prstGeom>
          <a:noFill/>
        </p:spPr>
      </p:pic>
      <p:pic>
        <p:nvPicPr>
          <p:cNvPr id="4104" name="Picture 8" descr="C:\Users\Meishing\Dropbox\meizhouhuayu\pics\5.12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971800"/>
            <a:ext cx="3352800" cy="2057400"/>
          </a:xfrm>
          <a:prstGeom prst="rect">
            <a:avLst/>
          </a:prstGeom>
          <a:noFill/>
        </p:spPr>
      </p:pic>
      <p:pic>
        <p:nvPicPr>
          <p:cNvPr id="4105" name="Picture 9" descr="C:\Users\Meishing\Dropbox\meizhouhuayu\pics\5.13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343400" y="4724400"/>
            <a:ext cx="2438400" cy="1752600"/>
          </a:xfrm>
          <a:prstGeom prst="rect">
            <a:avLst/>
          </a:prstGeom>
          <a:noFill/>
        </p:spPr>
      </p:pic>
      <p:pic>
        <p:nvPicPr>
          <p:cNvPr id="4106" name="Picture 10" descr="C:\Users\Meishing\Dropbox\meizhouhuayu\pics\5.32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6000" y="228600"/>
            <a:ext cx="3429000" cy="1676400"/>
          </a:xfrm>
          <a:prstGeom prst="rect">
            <a:avLst/>
          </a:prstGeom>
          <a:noFill/>
        </p:spPr>
      </p:pic>
      <p:pic>
        <p:nvPicPr>
          <p:cNvPr id="4107" name="Picture 11" descr="C:\Users\Meishing\Dropbox\meizhouhuayu\pics\5.33.png"/>
          <p:cNvPicPr>
            <a:picLocks noChangeAspect="1" noChangeArrowheads="1"/>
          </p:cNvPicPr>
          <p:nvPr/>
        </p:nvPicPr>
        <p:blipFill>
          <a:blip r:embed="rId10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733800" y="0"/>
            <a:ext cx="3505200" cy="1524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ropbox\meizhouhuayu\pics\5.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1" y="2819400"/>
            <a:ext cx="3336925" cy="2228850"/>
          </a:xfrm>
          <a:prstGeom prst="rect">
            <a:avLst/>
          </a:prstGeom>
          <a:noFill/>
        </p:spPr>
      </p:pic>
      <p:pic>
        <p:nvPicPr>
          <p:cNvPr id="5123" name="Picture 3" descr="C:\Users\Meishing\Dropbox\meizhouhuayu\pics\5.2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1143001"/>
            <a:ext cx="2433638" cy="1625513"/>
          </a:xfrm>
          <a:prstGeom prst="rect">
            <a:avLst/>
          </a:prstGeom>
          <a:noFill/>
        </p:spPr>
      </p:pic>
      <p:pic>
        <p:nvPicPr>
          <p:cNvPr id="5125" name="Picture 5" descr="C:\Users\Meishing\Dropbox\meizhouhuayu\pics\5.1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2819400"/>
            <a:ext cx="1905000" cy="2058594"/>
          </a:xfrm>
          <a:prstGeom prst="rect">
            <a:avLst/>
          </a:prstGeom>
          <a:noFill/>
        </p:spPr>
      </p:pic>
      <p:pic>
        <p:nvPicPr>
          <p:cNvPr id="5127" name="Picture 7" descr="登山"/>
          <p:cNvPicPr>
            <a:picLocks noChangeAspect="1" noChangeArrowheads="1"/>
          </p:cNvPicPr>
          <p:nvPr/>
        </p:nvPicPr>
        <p:blipFill>
          <a:blip r:embed="rId6" cstate="print"/>
          <a:srcRect b="5000"/>
          <a:stretch>
            <a:fillRect/>
          </a:stretch>
        </p:blipFill>
        <p:spPr bwMode="auto">
          <a:xfrm>
            <a:off x="8458200" y="4495800"/>
            <a:ext cx="1676400" cy="212344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410200" y="1524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火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53400" y="3200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爬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90800" y="5562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山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洞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144000" y="1447800"/>
            <a:ext cx="0" cy="9906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458200" y="2438400"/>
            <a:ext cx="1371600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458200" y="1752600"/>
            <a:ext cx="0" cy="7620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829800" y="1752600"/>
            <a:ext cx="0" cy="7620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C:\Users\Meishing\Dropbox\meizhouhuayu\pics\5.1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1" y="5105400"/>
            <a:ext cx="1978025" cy="1543050"/>
          </a:xfrm>
          <a:prstGeom prst="rect">
            <a:avLst/>
          </a:prstGeom>
          <a:noFill/>
        </p:spPr>
      </p:pic>
      <p:pic>
        <p:nvPicPr>
          <p:cNvPr id="5131" name="Picture 11" descr="bear by a_rdhny - .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0" y="5257800"/>
            <a:ext cx="1600200" cy="1600200"/>
          </a:xfrm>
          <a:prstGeom prst="rect">
            <a:avLst/>
          </a:prstGeo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636A078-4862-A44C-9969-DEF2CF6A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84" y="106027"/>
            <a:ext cx="2433637" cy="243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" presetClass="emph" presetSubtype="2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0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51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ropbox\meizhouhuayu\pics\5.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895600"/>
            <a:ext cx="3151030" cy="2286000"/>
          </a:xfrm>
          <a:prstGeom prst="rect">
            <a:avLst/>
          </a:prstGeom>
          <a:noFill/>
        </p:spPr>
      </p:pic>
      <p:pic>
        <p:nvPicPr>
          <p:cNvPr id="6147" name="Picture 3" descr="C:\Users\Meishing\Dropbox\meizhouhuayu\pics\5.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1" y="838201"/>
            <a:ext cx="1806575" cy="1749425"/>
          </a:xfrm>
          <a:prstGeom prst="rect">
            <a:avLst/>
          </a:prstGeom>
          <a:noFill/>
        </p:spPr>
      </p:pic>
      <p:pic>
        <p:nvPicPr>
          <p:cNvPr id="6149" name="Picture 5" descr="C:\Users\Meishing\Dropbox\meizhouhuayu\pics\5.2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4401" y="2133601"/>
            <a:ext cx="1279525" cy="127952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019800" y="1447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月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亮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3000" y="3352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月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餅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50" name="Picture 6" descr="C:\Users\Meishing\Desktop\美洲華語\美洲繪本\picture\L3-2\L3-2\Slide2.JPG"/>
          <p:cNvPicPr>
            <a:picLocks noChangeAspect="1" noChangeArrowheads="1"/>
          </p:cNvPicPr>
          <p:nvPr/>
        </p:nvPicPr>
        <p:blipFill>
          <a:blip r:embed="rId6" cstate="print"/>
          <a:srcRect l="11562" r="16771" b="3704"/>
          <a:stretch>
            <a:fillRect/>
          </a:stretch>
        </p:blipFill>
        <p:spPr bwMode="auto">
          <a:xfrm>
            <a:off x="7391400" y="3556000"/>
            <a:ext cx="3276600" cy="3302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657600" y="457201"/>
            <a:ext cx="1828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FF0000"/>
                </a:solidFill>
              </a:rPr>
              <a:t>月</a:t>
            </a:r>
            <a:endParaRPr lang="en-US" sz="15000" dirty="0">
              <a:solidFill>
                <a:srgbClr val="FF0000"/>
              </a:solidFill>
            </a:endParaRPr>
          </a:p>
        </p:txBody>
      </p:sp>
      <p:pic>
        <p:nvPicPr>
          <p:cNvPr id="6148" name="Picture 4" descr="C:\Users\Meishing\Dropbox\meizhouhuayu\pics\5.2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4724400"/>
            <a:ext cx="1600200" cy="1257300"/>
          </a:xfrm>
          <a:prstGeom prst="rect">
            <a:avLst/>
          </a:prstGeom>
          <a:noFill/>
        </p:spPr>
      </p:pic>
      <p:sp>
        <p:nvSpPr>
          <p:cNvPr id="10" name="Oval Callout 9"/>
          <p:cNvSpPr/>
          <p:nvPr/>
        </p:nvSpPr>
        <p:spPr>
          <a:xfrm>
            <a:off x="4419600" y="4572000"/>
            <a:ext cx="3048000" cy="1600200"/>
          </a:xfrm>
          <a:prstGeom prst="wedgeEllipseCallout">
            <a:avLst>
              <a:gd name="adj1" fmla="val 79340"/>
              <a:gd name="adj2" fmla="val 34421"/>
            </a:avLst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2" name="Picture 8" descr="FullMoon Night by navaneethks - Full Moon Nigh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86800" y="838200"/>
            <a:ext cx="1825251" cy="1143000"/>
          </a:xfrm>
          <a:prstGeom prst="rect">
            <a:avLst/>
          </a:prstGeom>
          <a:noFill/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CA42434-26E7-2546-834F-75B2C8013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62" y="124162"/>
            <a:ext cx="2771438" cy="27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6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8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RPG map symbols: tree by nicubunu - Part of the fantasy RPG map elements collection: tr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447801"/>
            <a:ext cx="2819400" cy="2819401"/>
          </a:xfrm>
          <a:prstGeom prst="rect">
            <a:avLst/>
          </a:prstGeom>
          <a:noFill/>
        </p:spPr>
      </p:pic>
      <p:sp>
        <p:nvSpPr>
          <p:cNvPr id="12" name="Oval Callout 11"/>
          <p:cNvSpPr/>
          <p:nvPr/>
        </p:nvSpPr>
        <p:spPr>
          <a:xfrm>
            <a:off x="6324600" y="1981200"/>
            <a:ext cx="2286000" cy="1524000"/>
          </a:xfrm>
          <a:prstGeom prst="wedgeEllipseCallout">
            <a:avLst>
              <a:gd name="adj1" fmla="val 93428"/>
              <a:gd name="adj2" fmla="val 42622"/>
            </a:avLst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:\Users\Meishing\Dropbox\meizhouhuayu\pics\5.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606800"/>
            <a:ext cx="2472674" cy="325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C:\Users\Meishing\Dropbox\meizhouhuayu\pics\5.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685800"/>
            <a:ext cx="2057400" cy="2705178"/>
          </a:xfrm>
          <a:prstGeom prst="rect">
            <a:avLst/>
          </a:prstGeom>
          <a:noFill/>
        </p:spPr>
      </p:pic>
      <p:pic>
        <p:nvPicPr>
          <p:cNvPr id="7172" name="Picture 4" descr="C:\Users\Meishing\Dropbox\meizhouhuayu\pics\5.1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1" y="2209801"/>
            <a:ext cx="1554163" cy="1074737"/>
          </a:xfrm>
          <a:prstGeom prst="rect">
            <a:avLst/>
          </a:prstGeom>
          <a:noFill/>
        </p:spPr>
      </p:pic>
      <p:pic>
        <p:nvPicPr>
          <p:cNvPr id="6" name="Picture 6" descr="http://www.all-creatures.org/pics/papaya-half.jpg"/>
          <p:cNvPicPr>
            <a:picLocks noChangeAspect="1" noChangeArrowheads="1"/>
          </p:cNvPicPr>
          <p:nvPr/>
        </p:nvPicPr>
        <p:blipFill>
          <a:blip r:embed="rId7" cstate="print">
            <a:lum bright="20000" contrast="10000"/>
          </a:blip>
          <a:stretch>
            <a:fillRect/>
          </a:stretch>
        </p:blipFill>
        <p:spPr bwMode="auto">
          <a:xfrm>
            <a:off x="7391400" y="4114800"/>
            <a:ext cx="1446350" cy="113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http://i16.photobucket.com/albums/b33/fourthfloor/Manila/Taal%20Volcano/SonyasPapayaTreeEdi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67200" y="3711070"/>
            <a:ext cx="2362200" cy="3146931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6400800" y="914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木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頭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10400" y="5638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木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瓜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962400" y="2133600"/>
            <a:ext cx="1371600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191000" y="2133600"/>
            <a:ext cx="457200" cy="9144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4648200" y="2133600"/>
            <a:ext cx="457200" cy="9144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648200" y="1524000"/>
            <a:ext cx="0" cy="17526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Callout 8"/>
          <p:cNvSpPr/>
          <p:nvPr/>
        </p:nvSpPr>
        <p:spPr>
          <a:xfrm>
            <a:off x="6858000" y="3886200"/>
            <a:ext cx="2514600" cy="1600200"/>
          </a:xfrm>
          <a:prstGeom prst="wedgeEllipseCallout">
            <a:avLst>
              <a:gd name="adj1" fmla="val -103118"/>
              <a:gd name="adj2" fmla="val 42976"/>
            </a:avLst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DECB9B6-730B-B04D-B9D1-BFA81665E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286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Callout 10"/>
          <p:cNvSpPr/>
          <p:nvPr/>
        </p:nvSpPr>
        <p:spPr>
          <a:xfrm>
            <a:off x="8839200" y="4572000"/>
            <a:ext cx="1600200" cy="1981200"/>
          </a:xfrm>
          <a:prstGeom prst="wedgeEllipseCallout">
            <a:avLst>
              <a:gd name="adj1" fmla="val -78467"/>
              <a:gd name="adj2" fmla="val -115869"/>
            </a:avLst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00" name="Picture 8" descr="RPG map symbols: tree by nicubunu - Part of the fantasy RPG map elements collection: tr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1" y="4648200"/>
            <a:ext cx="1828799" cy="1981200"/>
          </a:xfrm>
          <a:prstGeom prst="rect">
            <a:avLst/>
          </a:prstGeom>
          <a:noFill/>
        </p:spPr>
      </p:pic>
      <p:pic>
        <p:nvPicPr>
          <p:cNvPr id="8194" name="Picture 2" descr="C:\Users\Meishing\Dropbox\meizhouhuayu\pics\5.11.pn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524000" y="3539677"/>
            <a:ext cx="2133600" cy="331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C:\Users\Meishing\Dropbox\meizhouhuayu\pics\5.27.pn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3810000" y="762000"/>
            <a:ext cx="1910794" cy="2743200"/>
          </a:xfrm>
          <a:prstGeom prst="rect">
            <a:avLst/>
          </a:prstGeom>
          <a:noFill/>
        </p:spPr>
      </p:pic>
      <p:pic>
        <p:nvPicPr>
          <p:cNvPr id="8196" name="Picture 4" descr="C:\Users\Meishing\Dropbox\meizhouhuayu\pics\5.20.png"/>
          <p:cNvPicPr>
            <a:picLocks noChangeAspect="1" noChangeArrowheads="1"/>
          </p:cNvPicPr>
          <p:nvPr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886201" y="4953000"/>
            <a:ext cx="2229367" cy="1676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8" name="Picture 6" descr="Forest by Z - I created a forest using the already existing svg files of nicubunu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1219200"/>
            <a:ext cx="4267200" cy="323744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343400" y="175260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>
                <a:solidFill>
                  <a:srgbClr val="FF0000"/>
                </a:solidFill>
                <a:latin typeface="Adobe Fangsong Std R" pitchFamily="18" charset="-128"/>
                <a:ea typeface="Adobe Fangsong Std R" pitchFamily="18" charset="-128"/>
              </a:rPr>
              <a:t>木</a:t>
            </a:r>
            <a:endParaRPr lang="en-US" sz="9600" dirty="0">
              <a:solidFill>
                <a:srgbClr val="FF0000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175260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>
                <a:solidFill>
                  <a:srgbClr val="FF0000"/>
                </a:solidFill>
                <a:latin typeface="Adobe Fangsong Std R" pitchFamily="18" charset="-128"/>
                <a:ea typeface="Adobe Fangsong Std R" pitchFamily="18" charset="-128"/>
              </a:rPr>
              <a:t>木</a:t>
            </a:r>
            <a:endParaRPr lang="en-US" sz="9600" dirty="0">
              <a:solidFill>
                <a:srgbClr val="FF0000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00800" y="4572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森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林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15400" y="487680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>
                <a:solidFill>
                  <a:srgbClr val="FF66FF"/>
                </a:solidFill>
                <a:latin typeface="Adobe Fangsong Std R" pitchFamily="18" charset="-128"/>
                <a:ea typeface="Adobe Fangsong Std R" pitchFamily="18" charset="-128"/>
              </a:rPr>
              <a:t>木</a:t>
            </a:r>
            <a:endParaRPr lang="en-US" sz="9600" dirty="0">
              <a:solidFill>
                <a:srgbClr val="FF66FF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2051499-E8BB-2149-8EAF-52DE3C824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" y="189442"/>
            <a:ext cx="3290455" cy="329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060F7E6-AD89-F944-9E84-C5544A38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" y="193963"/>
            <a:ext cx="3290455" cy="329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81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ropbox\meizhouhuayu\pics\5.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1" y="3962401"/>
            <a:ext cx="2668133" cy="268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C:\Users\Meishing\Dropbox\meizhouhuayu\pics\5.29.pn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 rot="17578846">
            <a:off x="3840555" y="1469387"/>
            <a:ext cx="2121528" cy="2133249"/>
          </a:xfrm>
          <a:prstGeom prst="rect">
            <a:avLst/>
          </a:prstGeom>
          <a:noFill/>
        </p:spPr>
      </p:pic>
      <p:pic>
        <p:nvPicPr>
          <p:cNvPr id="9221" name="Picture 5" descr="white cat drinking 2 by papapishu - clip art, clipart,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5486401"/>
            <a:ext cx="1905000" cy="107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3" name="Picture 7" descr="Bottle with Soda by keksschafUSER - Red Bottle with Sod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25000" y="838200"/>
            <a:ext cx="533400" cy="2357930"/>
          </a:xfrm>
          <a:prstGeom prst="rect">
            <a:avLst/>
          </a:prstGeom>
          <a:noFill/>
        </p:spPr>
      </p:pic>
      <p:pic>
        <p:nvPicPr>
          <p:cNvPr id="9225" name="Picture 9" descr="Fast Food, Drinks, Soda, Can by Gerald_G - This Clip Art is part of a fast food menu set. Search for &quot;fastfood&quot; to find all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1" y="990600"/>
            <a:ext cx="568391" cy="990600"/>
          </a:xfrm>
          <a:prstGeom prst="rect">
            <a:avLst/>
          </a:prstGeom>
          <a:noFill/>
        </p:spPr>
      </p:pic>
      <p:pic>
        <p:nvPicPr>
          <p:cNvPr id="9227" name="Picture 11" descr="night thirst by OlKu - clip art, clipart, drink, drinking, glass, night, thirst, vector, water, woman, 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4572000"/>
            <a:ext cx="1446518" cy="1417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7848600" y="3962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喝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水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86600" y="2133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汽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水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2400" y="1600200"/>
            <a:ext cx="137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Adobe Fangsong Std R" pitchFamily="18" charset="-128"/>
                <a:ea typeface="Adobe Fangsong Std R" pitchFamily="18" charset="-128"/>
              </a:rPr>
              <a:t>水</a:t>
            </a:r>
            <a:endParaRPr lang="en-US" sz="12000" dirty="0">
              <a:solidFill>
                <a:srgbClr val="FF0000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AB9C58F-731E-6C46-B871-ADF25F938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4" y="203032"/>
            <a:ext cx="3275466" cy="327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8" presetClass="entr" presetSubtype="12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ropbox\meizhouhuayu\pics\5.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4332288"/>
            <a:ext cx="2778125" cy="2525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C:\Users\Meishing\Dropbox\meizhouhuayu\pics\5.28.png"/>
          <p:cNvPicPr>
            <a:picLocks noChangeAspect="1" noChangeArrowheads="1"/>
          </p:cNvPicPr>
          <p:nvPr/>
        </p:nvPicPr>
        <p:blipFill>
          <a:blip r:embed="rId4" cstate="print"/>
          <a:srcRect r="41176"/>
          <a:stretch>
            <a:fillRect/>
          </a:stretch>
        </p:blipFill>
        <p:spPr bwMode="auto">
          <a:xfrm>
            <a:off x="3886200" y="685800"/>
            <a:ext cx="2487706" cy="2819400"/>
          </a:xfrm>
          <a:prstGeom prst="rect">
            <a:avLst/>
          </a:prstGeom>
          <a:noFill/>
        </p:spPr>
      </p:pic>
      <p:pic>
        <p:nvPicPr>
          <p:cNvPr id="10244" name="Picture 4" descr="C:\Users\Meishing\Dropbox\meizhouhuayu\pics\5.1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962400"/>
            <a:ext cx="2480488" cy="2680482"/>
          </a:xfrm>
          <a:prstGeom prst="rect">
            <a:avLst/>
          </a:prstGeom>
          <a:noFill/>
        </p:spPr>
      </p:pic>
      <p:pic>
        <p:nvPicPr>
          <p:cNvPr id="6" name="Picture 9" descr="http://upload.wikimedia.org/wikipedia/commons/d/d4/New_Orleans_Fire_2005-09-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1" y="914401"/>
            <a:ext cx="1958975" cy="275519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620000" y="3733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失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火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4200" y="5257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火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3400" y="1295401"/>
            <a:ext cx="152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00B0F0"/>
                </a:solidFill>
                <a:latin typeface="Adobe Fangsong Std R" pitchFamily="18" charset="-128"/>
                <a:ea typeface="Adobe Fangsong Std R" pitchFamily="18" charset="-128"/>
              </a:rPr>
              <a:t>火</a:t>
            </a:r>
            <a:endParaRPr lang="en-US" sz="15000" dirty="0">
              <a:solidFill>
                <a:srgbClr val="00B0F0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29E55F8-351A-BB4C-8197-66B59D33E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4" y="158400"/>
            <a:ext cx="3446056" cy="344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2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8" presetClass="entr" presetSubtype="12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1024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8" grpId="1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shing\Dropbox\meizhouhuayu\pics\5.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5334001"/>
            <a:ext cx="3415642" cy="1524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267" name="Picture 3" descr="C:\Users\Meishing\Dropbox\meizhouhuayu\pics\5.3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2" y="3612575"/>
            <a:ext cx="3390735" cy="1512888"/>
          </a:xfrm>
          <a:prstGeom prst="rect">
            <a:avLst/>
          </a:prstGeom>
          <a:noFill/>
        </p:spPr>
      </p:pic>
      <p:pic>
        <p:nvPicPr>
          <p:cNvPr id="11268" name="Picture 4" descr="C:\Users\Meishing\Dropbox\meizhouhuayu\pics\5.2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1" y="5486400"/>
            <a:ext cx="1935163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mommypotamus.com/wp-content/uploads/2013/01/homemade-playdough-recipe-11-1024x6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5485970"/>
            <a:ext cx="2059500" cy="1372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4" name="Picture 10" descr="http://farm3.staticflickr.com/2794/4449203109_400d38a267_z.jpg"/>
          <p:cNvPicPr>
            <a:picLocks noChangeAspect="1" noChangeArrowheads="1"/>
          </p:cNvPicPr>
          <p:nvPr/>
        </p:nvPicPr>
        <p:blipFill>
          <a:blip r:embed="rId7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553201" y="762000"/>
            <a:ext cx="3916895" cy="3303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6" name="Picture 12" descr="Maison dans le bois - House in woods by enolynn - Maison dans le bois. House in woods ."/>
          <p:cNvPicPr>
            <a:picLocks noChangeAspect="1" noChangeArrowheads="1"/>
          </p:cNvPicPr>
          <p:nvPr/>
        </p:nvPicPr>
        <p:blipFill>
          <a:blip r:embed="rId8" cstate="print">
            <a:lum bright="-10000"/>
          </a:blip>
          <a:srcRect/>
          <a:stretch>
            <a:fillRect/>
          </a:stretch>
        </p:blipFill>
        <p:spPr bwMode="auto">
          <a:xfrm>
            <a:off x="7239000" y="914400"/>
            <a:ext cx="3048000" cy="16002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 flipV="1">
            <a:off x="4549405" y="4065848"/>
            <a:ext cx="0" cy="7620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092205" y="4369019"/>
            <a:ext cx="914400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924300" y="4876800"/>
            <a:ext cx="1371600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191000" y="838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土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地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34200" y="4267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黏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土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104FFEC-E36B-4446-84DF-06CA89787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141288"/>
            <a:ext cx="3086099" cy="308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1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1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112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C:\Users\Meishing\Desktop\美洲華語\美洲一\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948768" y="859312"/>
            <a:ext cx="8467715" cy="5998688"/>
          </a:xfrm>
          <a:prstGeom prst="rect">
            <a:avLst/>
          </a:prstGeom>
          <a:noFill/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600058" y="2492896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7568" y="3717032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7568" y="4725144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7568" y="5661248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ouse by tzunghaor - cartoon, clip art, clipart, mouse, rodent, walnut,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1" y="3733801"/>
            <a:ext cx="1896719" cy="2895601"/>
          </a:xfrm>
          <a:prstGeom prst="rect">
            <a:avLst/>
          </a:prstGeom>
          <a:noFill/>
        </p:spPr>
      </p:pic>
      <p:pic>
        <p:nvPicPr>
          <p:cNvPr id="15363" name="Picture 3" descr="C:\Users\Meishing\Dropbox\meizhouhuayu\pics\5.2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143000"/>
            <a:ext cx="7086600" cy="2163762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10363200" y="3733800"/>
            <a:ext cx="304800" cy="1066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8"/>
          <p:cNvSpPr/>
          <p:nvPr/>
        </p:nvSpPr>
        <p:spPr>
          <a:xfrm>
            <a:off x="2514600" y="4495800"/>
            <a:ext cx="533400" cy="1905000"/>
          </a:xfrm>
          <a:prstGeom prst="triangl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031 0.02106 C -0.71389 0.04004 -0.69826 0.06666 -0.63958 0.06597 C -0.55503 0.06597 -0.54878 -0.02223 -0.44878 -0.02223 C -0.35729 -0.02223 -0.40555 0.05463 -0.3184 0.05416 C -0.22778 0.05416 -0.27587 -0.00162 -0.17899 -0.00162 C -0.09097 -0.00162 -0.13958 0.03611 -0.0618 0.03611 C 0.01302 0.03611 -0.02569 0.0074 0.04254 0.0074 C 0.08143 0.0074 0.0842 0.01527 0.08802 0.02106 " pathEditMode="relative" rAng="0" ptsTypes="ffffffff">
                                      <p:cBhvr>
                                        <p:cTn id="17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23622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8914" name="Picture 2" descr="C:\Users\Meishing\Dropbox\meizhouhuayu\第一冊mics\finger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1" y="3657601"/>
            <a:ext cx="2811463" cy="24923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191000" y="1828801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我有尖尖的筆。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Oval 4"/>
          <p:cNvSpPr/>
          <p:nvPr/>
        </p:nvSpPr>
        <p:spPr>
          <a:xfrm>
            <a:off x="7010400" y="4648200"/>
            <a:ext cx="7620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24 -0.04838 C -0.04723 -0.03774 -0.05625 -0.02709 -0.06025 -0.01366 C -0.06424 0.00092 -0.06632 0.01828 -0.06823 0.03564 C -0.07032 0.05301 -0.06823 0.06759 -0.06632 0.08356 C -0.06424 0.09838 -0.06129 0.11435 -0.05417 0.12754 C -0.04827 0.14097 -0.0382 0.15162 -0.02726 0.15972 C -0.01719 0.16759 -0.00521 0.17291 0.00677 0.17569 C 0.01875 0.17824 0.03073 0.17824 0.04184 0.17569 C 0.05382 0.17291 0.06475 0.1662 0.07378 0.15555 C 0.08281 0.14629 0.09079 0.13426 0.09479 0.11967 C 0.09982 0.10625 0.10173 0.08773 0.10173 0.07291 C 0.10277 0.05833 0.10173 0.04097 0.0967 0.02639 C 0.09184 0.01296 0.08281 0.00231 0.07083 -0.00301 C 0.05868 -0.00695 0.0467 -0.00162 0.03871 0.00764 C 0.03177 0.01689 0.02673 0.03171 0.02569 0.04884 C 0.02569 0.0662 0.02673 0.08217 0.03177 0.0956 C 0.0368 0.10902 0.03576 0.11157 0.05573 0.12893 C 0.07378 0.14768 0.09184 0.14236 0.10277 0.14351 C 0.11371 0.14351 0.12274 0.13819 0.13368 0.13287 C 0.14583 0.12639 0.15573 0.11435 0.16284 0.1037 C 0.16979 0.09305 0.17274 0.07963 0.17673 0.05833 C 0.17968 0.03703 0.17968 0.02639 0.17968 0.01018 C 0.17968 -0.00579 0.17968 -0.02176 0.17968 -0.03774 " pathEditMode="relative" rAng="0" ptsTypes="fffffffffffffffffffffff">
                                      <p:cBhvr>
                                        <p:cTn id="9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1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Meishing\Dropbox\meizhouhuayu\pics\5.3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3999" y="1066800"/>
            <a:ext cx="7819790" cy="2362200"/>
          </a:xfrm>
          <a:prstGeom prst="rect">
            <a:avLst/>
          </a:prstGeom>
          <a:noFill/>
        </p:spPr>
      </p:pic>
      <p:pic>
        <p:nvPicPr>
          <p:cNvPr id="14338" name="Picture 2" descr="C:\Users\Meishing\Dropbox\meizhouhuayu\pics\5.3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3572556"/>
            <a:ext cx="2446338" cy="3285444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7772400" y="4114800"/>
            <a:ext cx="6858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191000" y="4267200"/>
            <a:ext cx="2057400" cy="1981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23622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9938" name="Picture 2" descr="C:\Users\Meishing\Dropbox\meizhouhuayu\第一冊mics\finger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3654861"/>
            <a:ext cx="2457450" cy="285230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29000" y="1828801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我有一個圓圓的球。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604 -0.0463 C -0.41944 -0.12893 -0.40955 -0.20741 -0.38993 -0.20741 C -0.36753 -0.20741 -0.35989 -0.12893 -0.35295 -0.0463 C -0.34305 0.04537 -0.33559 0.13704 -0.31041 0.13704 C -0.28871 0.13704 -0.28107 0.04537 -0.27135 -0.0463 C -0.26666 -0.12893 -0.2566 -0.20741 -0.23437 -0.20741 C -0.21476 -0.20741 -0.20503 -0.12893 -0.19722 -0.0463 C -0.1901 0.04537 -0.18003 0.13704 -0.15781 0.13704 C -0.13541 0.13704 -0.11771 -0.0463 -0.11771 -0.0456 C -0.11111 -0.12893 -0.10347 -0.20741 -0.0816 -0.20741 C -0.0592 -0.20741 -0.05156 -0.12893 -0.04462 -0.0463 C -0.03472 0.04537 -0.02726 0.13704 -0.00208 0.13704 C 0.01962 0.13704 0.02726 0.04537 0.03438 -0.0463 C 0.04445 -0.12893 0.05174 -0.20741 0.07396 -0.20741 C 0.09358 -0.20741 0.1033 -0.12893 0.11111 -0.0463 C 0.11823 0.04537 0.1283 0.13704 0.15052 0.13704 C 0.17292 0.13704 0.18021 0.04537 0.19063 -0.0463 " pathEditMode="relative" rAng="0" ptsTypes="fffffffffffffffff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00" y="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C:\Users\Meishing\Dropbox\meizhouhuayu\pics\5.35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3999" y="1143001"/>
            <a:ext cx="8705260" cy="2404021"/>
          </a:xfrm>
          <a:prstGeom prst="rect">
            <a:avLst/>
          </a:prstGeom>
          <a:noFill/>
        </p:spPr>
      </p:pic>
      <p:pic>
        <p:nvPicPr>
          <p:cNvPr id="13315" name="Picture 3" descr="Box by biswajyotim - box, box, cartoon, cartoon, clip art, clipart, icon, icon, image, media, pink, pink, png, public domain, svg,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1" y="4343400"/>
            <a:ext cx="1659375" cy="184126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429000" y="4572000"/>
            <a:ext cx="1676400" cy="1600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33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23622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3505201"/>
            <a:ext cx="2438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0070C0"/>
                </a:solidFill>
                <a:latin typeface="Adobe Ming Std L" pitchFamily="18" charset="-128"/>
                <a:ea typeface="Adobe Ming Std L" pitchFamily="18" charset="-128"/>
              </a:rPr>
              <a:t>四</a:t>
            </a:r>
            <a:endParaRPr lang="en-US" sz="15000" dirty="0">
              <a:solidFill>
                <a:srgbClr val="0070C0"/>
              </a:solidFill>
              <a:latin typeface="Adobe Ming Std L" pitchFamily="18" charset="-128"/>
              <a:ea typeface="Adobe Ming Std L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1828801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這是一個方方的四。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Meishing\Dropbox\meizhouhuayu\pics\5.3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066800"/>
            <a:ext cx="8504459" cy="2362200"/>
          </a:xfrm>
          <a:prstGeom prst="rect">
            <a:avLst/>
          </a:prstGeom>
          <a:noFill/>
        </p:spPr>
      </p:pic>
      <p:pic>
        <p:nvPicPr>
          <p:cNvPr id="12295" name="Picture 7" descr="http://upload.wikimedia.org/wikipedia/commons/0/0e/The_long_and_winding_ro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581401"/>
            <a:ext cx="4084638" cy="3063749"/>
          </a:xfrm>
          <a:prstGeom prst="rect">
            <a:avLst/>
          </a:prstGeom>
          <a:noFill/>
        </p:spPr>
      </p:pic>
      <p:cxnSp>
        <p:nvCxnSpPr>
          <p:cNvPr id="8" name="Curved Connector 7"/>
          <p:cNvCxnSpPr/>
          <p:nvPr/>
        </p:nvCxnSpPr>
        <p:spPr>
          <a:xfrm rot="16200000" flipH="1">
            <a:off x="2819400" y="3962400"/>
            <a:ext cx="1752600" cy="1752600"/>
          </a:xfrm>
          <a:prstGeom prst="curvedConnector3">
            <a:avLst>
              <a:gd name="adj1" fmla="val 5629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6200000" flipH="1">
            <a:off x="2286000" y="4419600"/>
            <a:ext cx="1752600" cy="1752600"/>
          </a:xfrm>
          <a:prstGeom prst="curvedConnector3">
            <a:avLst>
              <a:gd name="adj1" fmla="val 5629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6889532" y="5092263"/>
            <a:ext cx="3005959" cy="856593"/>
          </a:xfrm>
          <a:custGeom>
            <a:avLst/>
            <a:gdLst>
              <a:gd name="connsiteX0" fmla="*/ 924910 w 3005959"/>
              <a:gd name="connsiteY0" fmla="*/ 0 h 856593"/>
              <a:gd name="connsiteX1" fmla="*/ 1035269 w 3005959"/>
              <a:gd name="connsiteY1" fmla="*/ 126124 h 856593"/>
              <a:gd name="connsiteX2" fmla="*/ 168166 w 3005959"/>
              <a:gd name="connsiteY2" fmla="*/ 725214 h 856593"/>
              <a:gd name="connsiteX3" fmla="*/ 2044262 w 3005959"/>
              <a:gd name="connsiteY3" fmla="*/ 851338 h 856593"/>
              <a:gd name="connsiteX4" fmla="*/ 3005959 w 3005959"/>
              <a:gd name="connsiteY4" fmla="*/ 693683 h 85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959" h="856593">
                <a:moveTo>
                  <a:pt x="924910" y="0"/>
                </a:moveTo>
                <a:cubicBezTo>
                  <a:pt x="1043151" y="2627"/>
                  <a:pt x="1161393" y="5255"/>
                  <a:pt x="1035269" y="126124"/>
                </a:cubicBezTo>
                <a:cubicBezTo>
                  <a:pt x="909145" y="246993"/>
                  <a:pt x="0" y="604345"/>
                  <a:pt x="168166" y="725214"/>
                </a:cubicBezTo>
                <a:cubicBezTo>
                  <a:pt x="336332" y="846083"/>
                  <a:pt x="1571297" y="856593"/>
                  <a:pt x="2044262" y="851338"/>
                </a:cubicBezTo>
                <a:cubicBezTo>
                  <a:pt x="2517227" y="846083"/>
                  <a:pt x="2761593" y="769883"/>
                  <a:pt x="3005959" y="693683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3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23622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00" y="129540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山上有一個彎彎的月亮。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6865" name="Picture 1" descr="C:\Users\Meishing\Dropbox\meizhouhuayu\pics\5.3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895601"/>
            <a:ext cx="6172200" cy="39624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3048000" y="2667000"/>
            <a:ext cx="3200400" cy="2743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C:\Users\Meishing\Desktop\美洲華語\美洲一\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524000" y="1052736"/>
            <a:ext cx="9040716" cy="5616624"/>
          </a:xfrm>
          <a:prstGeom prst="rect">
            <a:avLst/>
          </a:prstGeom>
          <a:noFill/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62770" y="1196752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23992" y="2636912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023992" y="3861048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23992" y="5085184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47728" y="630932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叮鈴鈴！下課了！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唸一唸：小人上大山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pics\5.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0"/>
            <a:ext cx="3242991" cy="3124200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pics\5.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048000"/>
            <a:ext cx="3277054" cy="3810000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pics\5.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1066800"/>
            <a:ext cx="4974772" cy="4352926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flipV="1">
            <a:off x="1752600" y="609600"/>
            <a:ext cx="685800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209800" y="3124200"/>
            <a:ext cx="2133600" cy="16764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752600" y="4572000"/>
            <a:ext cx="5334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191000" y="4724400"/>
            <a:ext cx="457200" cy="990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638800" y="2057400"/>
            <a:ext cx="23622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638800" y="3200400"/>
            <a:ext cx="14478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638800" y="4267200"/>
            <a:ext cx="3048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38800" y="5410200"/>
            <a:ext cx="38862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 descr="C:\Users\Meishing\Dropbox\meizhouhuayu\pics\5.4.png"/>
          <p:cNvPicPr>
            <a:picLocks noChangeAspect="1" noChangeArrowheads="1"/>
          </p:cNvPicPr>
          <p:nvPr/>
        </p:nvPicPr>
        <p:blipFill>
          <a:blip r:embed="rId6" cstate="print"/>
          <a:srcRect b="81020"/>
          <a:stretch>
            <a:fillRect/>
          </a:stretch>
        </p:blipFill>
        <p:spPr bwMode="auto">
          <a:xfrm>
            <a:off x="5486400" y="5453932"/>
            <a:ext cx="4801988" cy="1023069"/>
          </a:xfrm>
          <a:prstGeom prst="rect">
            <a:avLst/>
          </a:prstGeom>
          <a:noFill/>
        </p:spPr>
      </p:pic>
      <p:cxnSp>
        <p:nvCxnSpPr>
          <p:cNvPr id="25" name="Straight Arrow Connector 24"/>
          <p:cNvCxnSpPr/>
          <p:nvPr/>
        </p:nvCxnSpPr>
        <p:spPr>
          <a:xfrm>
            <a:off x="5638800" y="6477000"/>
            <a:ext cx="38862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915400" y="3048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3 第五課：小人上大山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8" presetClass="entr" presetSubtype="9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46" presetID="18" presetClass="entr" presetSubtype="1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000"/>
                            </p:stCondLst>
                            <p:childTnLst>
                              <p:par>
                                <p:cTn id="50" presetID="18" presetClass="entr" presetSubtype="1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ropbox\meizhouhuayu\pics\5.5.png"/>
          <p:cNvPicPr>
            <a:picLocks noChangeAspect="1" noChangeArrowheads="1"/>
          </p:cNvPicPr>
          <p:nvPr/>
        </p:nvPicPr>
        <p:blipFill>
          <a:blip r:embed="rId3" cstate="print"/>
          <a:srcRect l="5996" t="3206" r="8558" b="5411"/>
          <a:stretch>
            <a:fillRect/>
          </a:stretch>
        </p:blipFill>
        <p:spPr bwMode="auto">
          <a:xfrm>
            <a:off x="1524000" y="1524000"/>
            <a:ext cx="4800600" cy="4800600"/>
          </a:xfrm>
          <a:prstGeom prst="rect">
            <a:avLst/>
          </a:prstGeom>
          <a:noFill/>
        </p:spPr>
      </p:pic>
      <p:pic>
        <p:nvPicPr>
          <p:cNvPr id="2051" name="Picture 3" descr="C:\Users\Meishing\Dropbox\meizhouhuayu\pics\5.4.png"/>
          <p:cNvPicPr>
            <a:picLocks noChangeAspect="1" noChangeArrowheads="1"/>
          </p:cNvPicPr>
          <p:nvPr/>
        </p:nvPicPr>
        <p:blipFill>
          <a:blip r:embed="rId4" cstate="print"/>
          <a:srcRect t="20561"/>
          <a:stretch>
            <a:fillRect/>
          </a:stretch>
        </p:blipFill>
        <p:spPr bwMode="auto">
          <a:xfrm>
            <a:off x="6205166" y="1447800"/>
            <a:ext cx="4462834" cy="4419600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>
            <a:off x="6400800" y="2514600"/>
            <a:ext cx="2286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6324600" y="3657600"/>
            <a:ext cx="1371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324600" y="4724400"/>
            <a:ext cx="2667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324600" y="5867400"/>
            <a:ext cx="35814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828800" y="3124200"/>
            <a:ext cx="685800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562600" y="3124200"/>
            <a:ext cx="457200" cy="1066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15400" y="3048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3 第五課：小人上大山1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8" presetClass="entr" presetSubtype="9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9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ropbox\meizhouhuayu\pics\5.4.png"/>
          <p:cNvPicPr>
            <a:picLocks noChangeAspect="1" noChangeArrowheads="1"/>
          </p:cNvPicPr>
          <p:nvPr/>
        </p:nvPicPr>
        <p:blipFill>
          <a:blip r:embed="rId3" cstate="print"/>
          <a:srcRect b="40448"/>
          <a:stretch>
            <a:fillRect/>
          </a:stretch>
        </p:blipFill>
        <p:spPr bwMode="auto">
          <a:xfrm>
            <a:off x="4724400" y="3276600"/>
            <a:ext cx="3962400" cy="2971800"/>
          </a:xfrm>
          <a:prstGeom prst="rect">
            <a:avLst/>
          </a:prstGeom>
          <a:noFill/>
        </p:spPr>
      </p:pic>
      <p:pic>
        <p:nvPicPr>
          <p:cNvPr id="4" name="Picture 3" descr="C:\Users\Meishing\Dropbox\meizhouhuayu\pics\5.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3211512" cy="3733800"/>
          </a:xfrm>
          <a:prstGeom prst="rect">
            <a:avLst/>
          </a:prstGeom>
          <a:noFill/>
        </p:spPr>
      </p:pic>
      <p:pic>
        <p:nvPicPr>
          <p:cNvPr id="6" name="Picture 2" descr="C:\Users\Meishing\Dropbox\meizhouhuayu\pics\5.5.png"/>
          <p:cNvPicPr>
            <a:picLocks noChangeAspect="1" noChangeArrowheads="1"/>
          </p:cNvPicPr>
          <p:nvPr/>
        </p:nvPicPr>
        <p:blipFill>
          <a:blip r:embed="rId5" cstate="print"/>
          <a:srcRect l="5996" t="3206" r="8558" b="5411"/>
          <a:stretch>
            <a:fillRect/>
          </a:stretch>
        </p:blipFill>
        <p:spPr bwMode="auto">
          <a:xfrm>
            <a:off x="1524000" y="3581400"/>
            <a:ext cx="3276600" cy="3276600"/>
          </a:xfrm>
          <a:prstGeom prst="rect">
            <a:avLst/>
          </a:prstGeom>
          <a:noFill/>
        </p:spPr>
      </p:pic>
      <p:pic>
        <p:nvPicPr>
          <p:cNvPr id="2" name="Picture 4" descr="C:\Users\Meishing\Dropbox\meizhouhuayu\pics\5.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1"/>
            <a:ext cx="3733800" cy="3267075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4724400" y="685800"/>
            <a:ext cx="19812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800600" y="1524000"/>
            <a:ext cx="12192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800600" y="2362200"/>
            <a:ext cx="2133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800600" y="3200400"/>
            <a:ext cx="29718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76800" y="4191000"/>
            <a:ext cx="33528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76800" y="5181600"/>
            <a:ext cx="1905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800600" y="6248400"/>
            <a:ext cx="12954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C:\Users\Meishing\Dropbox\meizhouhuayu\pics\5.4.png"/>
          <p:cNvPicPr>
            <a:picLocks noChangeAspect="1" noChangeArrowheads="1"/>
          </p:cNvPicPr>
          <p:nvPr/>
        </p:nvPicPr>
        <p:blipFill>
          <a:blip r:embed="rId3" cstate="print"/>
          <a:srcRect t="60299" r="14545"/>
          <a:stretch>
            <a:fillRect/>
          </a:stretch>
        </p:blipFill>
        <p:spPr bwMode="auto">
          <a:xfrm>
            <a:off x="7086600" y="4724400"/>
            <a:ext cx="3581400" cy="1828800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/>
          <p:nvPr/>
        </p:nvCxnSpPr>
        <p:spPr>
          <a:xfrm>
            <a:off x="7239000" y="6477000"/>
            <a:ext cx="32004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239000" y="5638800"/>
            <a:ext cx="2514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752600" y="1447800"/>
            <a:ext cx="5334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038600" y="1447800"/>
            <a:ext cx="4572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752600" y="4267200"/>
            <a:ext cx="685800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4038600" y="4191000"/>
            <a:ext cx="457200" cy="1066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915400" y="3048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3 第五課：小人上大山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8000"/>
                            </p:stCondLst>
                            <p:childTnLst>
                              <p:par>
                                <p:cTn id="6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8" presetClass="entr" presetSubtype="9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9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000"/>
                            </p:stCondLst>
                            <p:childTnLst>
                              <p:par>
                                <p:cTn id="83" presetID="23" presetClass="emph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000"/>
                            </p:stCondLst>
                            <p:childTnLst>
                              <p:par>
                                <p:cTn id="89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4000"/>
                            </p:stCondLst>
                            <p:childTnLst>
                              <p:par>
                                <p:cTn id="95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07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0"/>
                            </p:stCondLst>
                            <p:childTnLst>
                              <p:par>
                                <p:cTn id="113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9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25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31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唸一唸：晚上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ropbox\meizhouhuayu\pics\5.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0"/>
            <a:ext cx="4591051" cy="6858000"/>
          </a:xfrm>
          <a:prstGeom prst="rect">
            <a:avLst/>
          </a:prstGeom>
          <a:noFill/>
        </p:spPr>
      </p:pic>
      <p:pic>
        <p:nvPicPr>
          <p:cNvPr id="3075" name="Picture 3" descr="C:\Users\Meishing\Dropbox\meizhouhuayu\pics\5.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6092" t="78889" r="16092"/>
          <a:stretch>
            <a:fillRect/>
          </a:stretch>
        </p:blipFill>
        <p:spPr bwMode="auto">
          <a:xfrm>
            <a:off x="6019800" y="4343401"/>
            <a:ext cx="4419600" cy="1066799"/>
          </a:xfrm>
          <a:prstGeom prst="rect">
            <a:avLst/>
          </a:prstGeom>
          <a:noFill/>
        </p:spPr>
      </p:pic>
      <p:pic>
        <p:nvPicPr>
          <p:cNvPr id="4" name="Picture 3" descr="C:\Users\Meishing\Dropbox\meizhouhuayu\pics\5.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817" t="51111" r="4225" b="25556"/>
          <a:stretch>
            <a:fillRect/>
          </a:stretch>
        </p:blipFill>
        <p:spPr bwMode="auto">
          <a:xfrm>
            <a:off x="5791200" y="2895600"/>
            <a:ext cx="4876800" cy="1295400"/>
          </a:xfrm>
          <a:prstGeom prst="rect">
            <a:avLst/>
          </a:prstGeom>
          <a:noFill/>
        </p:spPr>
      </p:pic>
      <p:pic>
        <p:nvPicPr>
          <p:cNvPr id="5" name="Picture 3" descr="C:\Users\Meishing\Dropbox\meizhouhuayu\pics\5.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27778" b="50000"/>
          <a:stretch>
            <a:fillRect/>
          </a:stretch>
        </p:blipFill>
        <p:spPr bwMode="auto">
          <a:xfrm>
            <a:off x="5791200" y="1524000"/>
            <a:ext cx="4876800" cy="1219200"/>
          </a:xfrm>
          <a:prstGeom prst="rect">
            <a:avLst/>
          </a:prstGeom>
          <a:noFill/>
        </p:spPr>
      </p:pic>
      <p:pic>
        <p:nvPicPr>
          <p:cNvPr id="6" name="Picture 3" descr="C:\Users\Meishing\Dropbox\meizhouhuayu\pics\5.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595" r="10127" b="75556"/>
          <a:stretch>
            <a:fillRect/>
          </a:stretch>
        </p:blipFill>
        <p:spPr bwMode="auto">
          <a:xfrm>
            <a:off x="5715000" y="0"/>
            <a:ext cx="4953000" cy="1219200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>
            <a:off x="5867400" y="1143000"/>
            <a:ext cx="4419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867400" y="2590800"/>
            <a:ext cx="4419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943600" y="4114800"/>
            <a:ext cx="43434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096000" y="5334000"/>
            <a:ext cx="3810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19400" y="1143000"/>
            <a:ext cx="838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657600" y="4800600"/>
            <a:ext cx="838200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782613" y="5328746"/>
            <a:ext cx="1529256" cy="1529255"/>
          </a:xfrm>
          <a:custGeom>
            <a:avLst/>
            <a:gdLst>
              <a:gd name="connsiteX0" fmla="*/ 1090449 w 1529256"/>
              <a:gd name="connsiteY0" fmla="*/ 0 h 1529255"/>
              <a:gd name="connsiteX1" fmla="*/ 1342697 w 1529256"/>
              <a:gd name="connsiteY1" fmla="*/ 141889 h 1529255"/>
              <a:gd name="connsiteX2" fmla="*/ 901263 w 1529256"/>
              <a:gd name="connsiteY2" fmla="*/ 268014 h 1529255"/>
              <a:gd name="connsiteX3" fmla="*/ 1389994 w 1529256"/>
              <a:gd name="connsiteY3" fmla="*/ 457200 h 1529255"/>
              <a:gd name="connsiteX4" fmla="*/ 65690 w 1529256"/>
              <a:gd name="connsiteY4" fmla="*/ 740979 h 1529255"/>
              <a:gd name="connsiteX5" fmla="*/ 995856 w 1529256"/>
              <a:gd name="connsiteY5" fmla="*/ 1529255 h 1529255"/>
              <a:gd name="connsiteX6" fmla="*/ 995856 w 1529256"/>
              <a:gd name="connsiteY6" fmla="*/ 1529255 h 1529255"/>
              <a:gd name="connsiteX7" fmla="*/ 995856 w 1529256"/>
              <a:gd name="connsiteY7" fmla="*/ 1529255 h 152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9256" h="1529255">
                <a:moveTo>
                  <a:pt x="1090449" y="0"/>
                </a:moveTo>
                <a:cubicBezTo>
                  <a:pt x="1232338" y="48610"/>
                  <a:pt x="1374228" y="97220"/>
                  <a:pt x="1342697" y="141889"/>
                </a:cubicBezTo>
                <a:cubicBezTo>
                  <a:pt x="1311166" y="186558"/>
                  <a:pt x="893380" y="215462"/>
                  <a:pt x="901263" y="268014"/>
                </a:cubicBezTo>
                <a:cubicBezTo>
                  <a:pt x="909146" y="320566"/>
                  <a:pt x="1529256" y="378373"/>
                  <a:pt x="1389994" y="457200"/>
                </a:cubicBezTo>
                <a:cubicBezTo>
                  <a:pt x="1250732" y="536028"/>
                  <a:pt x="131380" y="562303"/>
                  <a:pt x="65690" y="740979"/>
                </a:cubicBezTo>
                <a:cubicBezTo>
                  <a:pt x="0" y="919655"/>
                  <a:pt x="995856" y="1529255"/>
                  <a:pt x="995856" y="1529255"/>
                </a:cubicBezTo>
                <a:lnTo>
                  <a:pt x="995856" y="1529255"/>
                </a:lnTo>
                <a:lnTo>
                  <a:pt x="995856" y="1529255"/>
                </a:lnTo>
              </a:path>
            </a:pathLst>
          </a:custGeom>
          <a:ln w="3810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581400" y="762000"/>
            <a:ext cx="1219200" cy="449580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4800600" y="762000"/>
            <a:ext cx="685800" cy="457200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52600" y="2286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4 第五課：晚上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ropbox\meizhouhuayu\pics\5.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0"/>
            <a:ext cx="4591051" cy="6858000"/>
          </a:xfrm>
          <a:prstGeom prst="rect">
            <a:avLst/>
          </a:prstGeom>
          <a:noFill/>
        </p:spPr>
      </p:pic>
      <p:pic>
        <p:nvPicPr>
          <p:cNvPr id="3075" name="Picture 3" descr="C:\Users\Meishing\Dropbox\meizhouhuayu\pics\5.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6092" t="78889" r="16092"/>
          <a:stretch>
            <a:fillRect/>
          </a:stretch>
        </p:blipFill>
        <p:spPr bwMode="auto">
          <a:xfrm>
            <a:off x="6019800" y="4343401"/>
            <a:ext cx="4419600" cy="1066799"/>
          </a:xfrm>
          <a:prstGeom prst="rect">
            <a:avLst/>
          </a:prstGeom>
          <a:noFill/>
        </p:spPr>
      </p:pic>
      <p:pic>
        <p:nvPicPr>
          <p:cNvPr id="4" name="Picture 3" descr="C:\Users\Meishing\Dropbox\meizhouhuayu\pics\5.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817" t="51111" r="4225" b="25556"/>
          <a:stretch>
            <a:fillRect/>
          </a:stretch>
        </p:blipFill>
        <p:spPr bwMode="auto">
          <a:xfrm>
            <a:off x="5791200" y="2895600"/>
            <a:ext cx="4876800" cy="1295400"/>
          </a:xfrm>
          <a:prstGeom prst="rect">
            <a:avLst/>
          </a:prstGeom>
          <a:noFill/>
        </p:spPr>
      </p:pic>
      <p:pic>
        <p:nvPicPr>
          <p:cNvPr id="5" name="Picture 3" descr="C:\Users\Meishing\Dropbox\meizhouhuayu\pics\5.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27778" b="50000"/>
          <a:stretch>
            <a:fillRect/>
          </a:stretch>
        </p:blipFill>
        <p:spPr bwMode="auto">
          <a:xfrm>
            <a:off x="5791200" y="1524000"/>
            <a:ext cx="4876800" cy="1219200"/>
          </a:xfrm>
          <a:prstGeom prst="rect">
            <a:avLst/>
          </a:prstGeom>
          <a:noFill/>
        </p:spPr>
      </p:pic>
      <p:pic>
        <p:nvPicPr>
          <p:cNvPr id="6" name="Picture 3" descr="C:\Users\Meishing\Dropbox\meizhouhuayu\pics\5.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595" r="10127" b="75556"/>
          <a:stretch>
            <a:fillRect/>
          </a:stretch>
        </p:blipFill>
        <p:spPr bwMode="auto">
          <a:xfrm>
            <a:off x="5715000" y="0"/>
            <a:ext cx="4953000" cy="1219200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>
            <a:off x="5867400" y="1143000"/>
            <a:ext cx="4419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867400" y="2590800"/>
            <a:ext cx="4419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943600" y="4114800"/>
            <a:ext cx="43434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096000" y="5334000"/>
            <a:ext cx="3810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19400" y="1143000"/>
            <a:ext cx="838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657600" y="4800600"/>
            <a:ext cx="838200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782613" y="5328746"/>
            <a:ext cx="1529256" cy="1529255"/>
          </a:xfrm>
          <a:custGeom>
            <a:avLst/>
            <a:gdLst>
              <a:gd name="connsiteX0" fmla="*/ 1090449 w 1529256"/>
              <a:gd name="connsiteY0" fmla="*/ 0 h 1529255"/>
              <a:gd name="connsiteX1" fmla="*/ 1342697 w 1529256"/>
              <a:gd name="connsiteY1" fmla="*/ 141889 h 1529255"/>
              <a:gd name="connsiteX2" fmla="*/ 901263 w 1529256"/>
              <a:gd name="connsiteY2" fmla="*/ 268014 h 1529255"/>
              <a:gd name="connsiteX3" fmla="*/ 1389994 w 1529256"/>
              <a:gd name="connsiteY3" fmla="*/ 457200 h 1529255"/>
              <a:gd name="connsiteX4" fmla="*/ 65690 w 1529256"/>
              <a:gd name="connsiteY4" fmla="*/ 740979 h 1529255"/>
              <a:gd name="connsiteX5" fmla="*/ 995856 w 1529256"/>
              <a:gd name="connsiteY5" fmla="*/ 1529255 h 1529255"/>
              <a:gd name="connsiteX6" fmla="*/ 995856 w 1529256"/>
              <a:gd name="connsiteY6" fmla="*/ 1529255 h 1529255"/>
              <a:gd name="connsiteX7" fmla="*/ 995856 w 1529256"/>
              <a:gd name="connsiteY7" fmla="*/ 1529255 h 152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9256" h="1529255">
                <a:moveTo>
                  <a:pt x="1090449" y="0"/>
                </a:moveTo>
                <a:cubicBezTo>
                  <a:pt x="1232338" y="48610"/>
                  <a:pt x="1374228" y="97220"/>
                  <a:pt x="1342697" y="141889"/>
                </a:cubicBezTo>
                <a:cubicBezTo>
                  <a:pt x="1311166" y="186558"/>
                  <a:pt x="893380" y="215462"/>
                  <a:pt x="901263" y="268014"/>
                </a:cubicBezTo>
                <a:cubicBezTo>
                  <a:pt x="909146" y="320566"/>
                  <a:pt x="1529256" y="378373"/>
                  <a:pt x="1389994" y="457200"/>
                </a:cubicBezTo>
                <a:cubicBezTo>
                  <a:pt x="1250732" y="536028"/>
                  <a:pt x="131380" y="562303"/>
                  <a:pt x="65690" y="740979"/>
                </a:cubicBezTo>
                <a:cubicBezTo>
                  <a:pt x="0" y="919655"/>
                  <a:pt x="995856" y="1529255"/>
                  <a:pt x="995856" y="1529255"/>
                </a:cubicBezTo>
                <a:lnTo>
                  <a:pt x="995856" y="1529255"/>
                </a:lnTo>
                <a:lnTo>
                  <a:pt x="995856" y="1529255"/>
                </a:lnTo>
              </a:path>
            </a:pathLst>
          </a:custGeom>
          <a:ln w="3810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581400" y="762000"/>
            <a:ext cx="1219200" cy="449580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4800600" y="762000"/>
            <a:ext cx="685800" cy="457200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52600" y="2286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4 第五課：晚上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0"/>
                            </p:stCondLst>
                            <p:childTnLst>
                              <p:par>
                                <p:cTn id="50" presetID="23" presetClass="emph" presetSubtype="0" repeatCount="indefinite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7000"/>
                            </p:stCondLst>
                            <p:childTnLst>
                              <p:par>
                                <p:cTn id="56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2000"/>
                            </p:stCondLst>
                            <p:childTnLst>
                              <p:par>
                                <p:cTn id="6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7000"/>
                            </p:stCondLst>
                            <p:childTnLst>
                              <p:par>
                                <p:cTn id="6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1379</TotalTime>
  <Words>110</Words>
  <Application>Microsoft Macintosh PowerPoint</Application>
  <PresentationFormat>Widescreen</PresentationFormat>
  <Paragraphs>41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Adobe Fangsong Std R</vt:lpstr>
      <vt:lpstr>Adobe Kaiti Std R</vt:lpstr>
      <vt:lpstr>Adobe Ming Std L</vt:lpstr>
      <vt:lpstr>華康楷書體注音</vt:lpstr>
      <vt:lpstr>Arial</vt:lpstr>
      <vt:lpstr>Gill Sans MT</vt:lpstr>
      <vt:lpstr>Parcel</vt:lpstr>
      <vt:lpstr>美洲華語第一冊</vt:lpstr>
      <vt:lpstr>PowerPoint Presentation</vt:lpstr>
      <vt:lpstr>唸一唸：小人上大山</vt:lpstr>
      <vt:lpstr>PowerPoint Presentation</vt:lpstr>
      <vt:lpstr>PowerPoint Presentation</vt:lpstr>
      <vt:lpstr>PowerPoint Presentation</vt:lpstr>
      <vt:lpstr>唸一唸：晚上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句子練習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16</cp:revision>
  <dcterms:created xsi:type="dcterms:W3CDTF">2014-03-12T20:49:20Z</dcterms:created>
  <dcterms:modified xsi:type="dcterms:W3CDTF">2021-04-07T21:43:34Z</dcterms:modified>
</cp:coreProperties>
</file>